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6"/>
  </p:notesMasterIdLst>
  <p:sldIdLst>
    <p:sldId id="296" r:id="rId2"/>
    <p:sldId id="261" r:id="rId3"/>
    <p:sldId id="31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82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642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p6nHoS_p4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Aug 30,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119576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Do Now (on slips of paper)</a:t>
            </a:r>
          </a:p>
          <a:p>
            <a:r>
              <a:rPr lang="en-US" sz="2000" b="1" dirty="0"/>
              <a:t>The length of a rectangle is measured to be 15.2 +/- 0.3 cm while its width is measured to be 6.2 +/- 0.3 cm. What is the area of the rectangle with its propagated uncertainty?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41173" y="5124456"/>
            <a:ext cx="2898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Get out 1.2 WS p3-4 for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HMK check</a:t>
            </a:r>
          </a:p>
        </p:txBody>
      </p:sp>
    </p:spTree>
    <p:extLst>
      <p:ext uri="{BB962C8B-B14F-4D97-AF65-F5344CB8AC3E}">
        <p14:creationId xmlns:p14="http://schemas.microsoft.com/office/powerpoint/2010/main" val="209017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Objectives</a:t>
            </a:r>
          </a:p>
          <a:p>
            <a:pPr lvl="1"/>
            <a:r>
              <a:rPr lang="en-US" b="1" dirty="0" smtClean="0"/>
              <a:t>1.2 Uncertainties and Errors</a:t>
            </a:r>
            <a:endParaRPr lang="en-US" b="1" dirty="0"/>
          </a:p>
          <a:p>
            <a:pPr lvl="1"/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Assignment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b="1" dirty="0" smtClean="0"/>
              <a:t>Graphing </a:t>
            </a:r>
            <a:r>
              <a:rPr lang="en-US" b="1" dirty="0" smtClean="0"/>
              <a:t>Water Density </a:t>
            </a:r>
            <a:r>
              <a:rPr lang="en-US" b="1" dirty="0" smtClean="0"/>
              <a:t>Lab Prelab #1-3, Video Example Practice, Extra Error Prop WS</a:t>
            </a:r>
            <a:endParaRPr lang="en-US" dirty="0"/>
          </a:p>
          <a:p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Homework Review on WBs</a:t>
            </a:r>
          </a:p>
          <a:p>
            <a:pPr lvl="1"/>
            <a:r>
              <a:rPr lang="en-US" b="1" dirty="0" smtClean="0"/>
              <a:t>Error in Graphs 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Error Analysis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Decide on IV and DV variables.</a:t>
            </a:r>
          </a:p>
          <a:p>
            <a:r>
              <a:rPr lang="en-US" b="1" dirty="0" smtClean="0"/>
              <a:t>Title the graph and the two axes.</a:t>
            </a:r>
          </a:p>
          <a:p>
            <a:r>
              <a:rPr lang="en-US" b="1" dirty="0" smtClean="0"/>
              <a:t>Decide on scales for both axes.</a:t>
            </a:r>
          </a:p>
          <a:p>
            <a:r>
              <a:rPr lang="en-US" b="1" dirty="0" smtClean="0"/>
              <a:t>Plot points.</a:t>
            </a:r>
          </a:p>
          <a:p>
            <a:r>
              <a:rPr lang="en-US" b="1" dirty="0" smtClean="0"/>
              <a:t>Draw error bars for extreme points (or all)</a:t>
            </a:r>
          </a:p>
          <a:p>
            <a:r>
              <a:rPr lang="en-US" b="1" dirty="0" smtClean="0"/>
              <a:t>Draw best fit line.</a:t>
            </a:r>
          </a:p>
          <a:p>
            <a:r>
              <a:rPr lang="en-US" b="1" dirty="0" smtClean="0"/>
              <a:t>Find two points </a:t>
            </a:r>
            <a:r>
              <a:rPr lang="en-US" b="1" u="sng" dirty="0" smtClean="0"/>
              <a:t>on best fit line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Use algebra to find slope of and intercept of the best fit line.</a:t>
            </a:r>
          </a:p>
          <a:p>
            <a:r>
              <a:rPr lang="en-US" b="1" dirty="0" smtClean="0"/>
              <a:t>Draw the max and min slope lines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7053" y="2438679"/>
            <a:ext cx="4825159" cy="34163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Determine two points on each max/min line generated from the extreme point error boxes </a:t>
            </a:r>
          </a:p>
          <a:p>
            <a:r>
              <a:rPr lang="en-US" b="1" dirty="0" smtClean="0"/>
              <a:t>Use algebra to determine the slope and intercept of the max and min lines</a:t>
            </a:r>
          </a:p>
          <a:p>
            <a:r>
              <a:rPr lang="en-US" b="1" dirty="0" smtClean="0"/>
              <a:t>Find the (max – min)/2 for slope to determine the uncertainty in the best fit slope.</a:t>
            </a:r>
          </a:p>
          <a:p>
            <a:r>
              <a:rPr lang="en-US" b="1" dirty="0" smtClean="0"/>
              <a:t>Find the (max – min)/2 for the intercepts to determine the uncertainty in the best fit intercept.</a:t>
            </a:r>
          </a:p>
          <a:p>
            <a:r>
              <a:rPr lang="en-US" b="1" dirty="0" smtClean="0"/>
              <a:t>Write summary equation for the best fit line with uncertainties.</a:t>
            </a:r>
          </a:p>
          <a:p>
            <a:r>
              <a:rPr lang="en-US" b="1" dirty="0" smtClean="0"/>
              <a:t>Determine the percent error, if appropriate.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808664" y="5854979"/>
            <a:ext cx="10342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www.youtube.com/watch?v=Bkp6nHoS_p4</a:t>
            </a:r>
            <a:r>
              <a:rPr lang="en-US" dirty="0" smtClean="0"/>
              <a:t>  Animation of the process and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4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277518" cy="3416300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/>
              <a:t>Exit slip –  </a:t>
            </a:r>
            <a:endParaRPr lang="en-US" sz="2000" b="1" dirty="0" smtClean="0"/>
          </a:p>
          <a:p>
            <a:endParaRPr lang="en-US" sz="2000" b="1" dirty="0"/>
          </a:p>
          <a:p>
            <a:endParaRPr lang="en-US" sz="2000" b="1" dirty="0" smtClean="0"/>
          </a:p>
          <a:p>
            <a:r>
              <a:rPr lang="en-US" sz="2000" b="1" dirty="0" smtClean="0"/>
              <a:t>What’s Due?  (Pending assignments to complete.)</a:t>
            </a:r>
          </a:p>
          <a:p>
            <a:r>
              <a:rPr lang="en-US" sz="2000" b="1" dirty="0" smtClean="0"/>
              <a:t>Extra Practice Error Prop, Prelab Q1-3, Practice Problem from Video</a:t>
            </a:r>
          </a:p>
          <a:p>
            <a:r>
              <a:rPr lang="en-US" b="1" dirty="0"/>
              <a:t>Graphing Water Density Lab Prelab #1-3, Video Example Practice, Extra Error Prop WS</a:t>
            </a:r>
            <a:endParaRPr lang="en-US" dirty="0"/>
          </a:p>
          <a:p>
            <a:r>
              <a:rPr lang="en-US" sz="2000" b="1" dirty="0" smtClean="0"/>
              <a:t>What’s </a:t>
            </a:r>
            <a:r>
              <a:rPr lang="en-US" sz="2000" b="1" dirty="0" smtClean="0"/>
              <a:t>Next?  (How to prepare for the next day)</a:t>
            </a:r>
          </a:p>
          <a:p>
            <a:pPr lvl="1"/>
            <a:r>
              <a:rPr lang="en-US" sz="1800" b="1" dirty="0" smtClean="0"/>
              <a:t>Read IB 1.2 p </a:t>
            </a:r>
            <a:r>
              <a:rPr lang="en-US" sz="1800" b="1" dirty="0" smtClean="0"/>
              <a:t>11-20, Graphing Water Density Lab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23424</TotalTime>
  <Words>333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 Boardroom</vt:lpstr>
      <vt:lpstr>Physics 1 – Aug 30, 2018</vt:lpstr>
      <vt:lpstr>Objectives and Agenda</vt:lpstr>
      <vt:lpstr>Graphing Error Analysis Overview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114</cp:revision>
  <dcterms:created xsi:type="dcterms:W3CDTF">2015-08-11T02:33:52Z</dcterms:created>
  <dcterms:modified xsi:type="dcterms:W3CDTF">2018-08-30T20:11:44Z</dcterms:modified>
</cp:coreProperties>
</file>