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6"/>
  </p:notesMasterIdLst>
  <p:sldIdLst>
    <p:sldId id="296" r:id="rId2"/>
    <p:sldId id="261" r:id="rId3"/>
    <p:sldId id="31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6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p6nHoS_p4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Aug 30,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paper)</a:t>
            </a:r>
          </a:p>
          <a:p>
            <a:r>
              <a:rPr lang="en-US" sz="2000" b="1" dirty="0"/>
              <a:t>The length of a rectangle is measured to be 15.2 +/- 0.3 cm while its width is measured to be 6.2 +/- 0.3 cm. What is the area of the rectangle with its propagated uncertainty?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173" y="5124456"/>
            <a:ext cx="289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Get out 1.2 WS p3-4 for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HMK check</a:t>
            </a:r>
          </a:p>
        </p:txBody>
      </p:sp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1.2 Uncertainties and Errors</a:t>
            </a:r>
            <a:endParaRPr lang="en-US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 smtClean="0"/>
              <a:t>Graphing </a:t>
            </a:r>
            <a:r>
              <a:rPr lang="en-US" b="1" dirty="0" smtClean="0"/>
              <a:t>Water Density </a:t>
            </a:r>
            <a:r>
              <a:rPr lang="en-US" b="1" dirty="0" smtClean="0"/>
              <a:t>Lab Prelab #1-3, Video Example Practice, Extra Error Prop WS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Review on WBs</a:t>
            </a:r>
          </a:p>
          <a:p>
            <a:pPr lvl="1"/>
            <a:r>
              <a:rPr lang="en-US" b="1" dirty="0" smtClean="0"/>
              <a:t>Error in Graphs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best fit line.</a:t>
            </a:r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best fit 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determine the slope and intercept of the max and min lines</a:t>
            </a:r>
          </a:p>
          <a:p>
            <a:r>
              <a:rPr lang="en-US" b="1" dirty="0" smtClean="0"/>
              <a:t>Find 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equation for the best fit line 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08664" y="5854979"/>
            <a:ext cx="1034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www.youtube.com/watch?v=Bkp6nHoS_p4</a:t>
            </a:r>
            <a:r>
              <a:rPr lang="en-US" dirty="0" smtClean="0"/>
              <a:t>  Animation of the process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Exit slip –  </a:t>
            </a:r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What’s Due?  (Pending assignments to complete.)</a:t>
            </a:r>
          </a:p>
          <a:p>
            <a:r>
              <a:rPr lang="en-US" sz="2000" b="1" dirty="0" smtClean="0"/>
              <a:t>Extra Practice Error Prop, Prelab Q1-3, Practice Problem from Video</a:t>
            </a:r>
          </a:p>
          <a:p>
            <a:r>
              <a:rPr lang="en-US" b="1" dirty="0"/>
              <a:t>Graphing Water Density Lab Prelab #1-3, Video Example Practice, Extra Error Prop WS</a:t>
            </a:r>
            <a:endParaRPr lang="en-US" dirty="0"/>
          </a:p>
          <a:p>
            <a:r>
              <a:rPr lang="en-US" sz="2000" b="1" dirty="0" smtClean="0"/>
              <a:t>What’s </a:t>
            </a:r>
            <a:r>
              <a:rPr lang="en-US" sz="2000" b="1" dirty="0" smtClean="0"/>
              <a:t>Next?  (How to prepare for the next day)</a:t>
            </a:r>
          </a:p>
          <a:p>
            <a:pPr lvl="1"/>
            <a:r>
              <a:rPr lang="en-US" sz="1800" b="1" dirty="0" smtClean="0"/>
              <a:t>Read IB 1.2 p </a:t>
            </a:r>
            <a:r>
              <a:rPr lang="en-US" sz="1800" b="1" dirty="0" smtClean="0"/>
              <a:t>11-20, Graphing Water Density Lab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23424</TotalTime>
  <Words>333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Physics 1 – Aug 30, 2018</vt:lpstr>
      <vt:lpstr>Objectives and Agenda</vt:lpstr>
      <vt:lpstr>Graphing Error Analysis Overview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114</cp:revision>
  <dcterms:created xsi:type="dcterms:W3CDTF">2015-08-11T02:33:52Z</dcterms:created>
  <dcterms:modified xsi:type="dcterms:W3CDTF">2018-08-30T20:11:44Z</dcterms:modified>
</cp:coreProperties>
</file>